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47" autoAdjust="0"/>
    <p:restoredTop sz="94622" autoAdjust="0"/>
  </p:normalViewPr>
  <p:slideViewPr>
    <p:cSldViewPr>
      <p:cViewPr varScale="1">
        <p:scale>
          <a:sx n="48" d="100"/>
          <a:sy n="48" d="100"/>
        </p:scale>
        <p:origin x="1008" y="3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301557" cy="10287000"/>
          </a:xfrm>
          <a:custGeom>
            <a:avLst/>
            <a:gdLst/>
            <a:ahLst/>
            <a:cxnLst/>
            <a:rect l="l" t="t" r="r" b="b"/>
            <a:pathLst>
              <a:path w="18301557" h="10287000">
                <a:moveTo>
                  <a:pt x="0" y="0"/>
                </a:moveTo>
                <a:lnTo>
                  <a:pt x="18301557" y="0"/>
                </a:lnTo>
                <a:lnTo>
                  <a:pt x="1830155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3" name="Freeform 13"/>
          <p:cNvSpPr/>
          <p:nvPr/>
        </p:nvSpPr>
        <p:spPr>
          <a:xfrm>
            <a:off x="0" y="9486900"/>
            <a:ext cx="18288000" cy="800100"/>
          </a:xfrm>
          <a:custGeom>
            <a:avLst/>
            <a:gdLst/>
            <a:ahLst/>
            <a:cxnLst/>
            <a:rect l="l" t="t" r="r" b="b"/>
            <a:pathLst>
              <a:path w="18288000" h="800100">
                <a:moveTo>
                  <a:pt x="0" y="0"/>
                </a:moveTo>
                <a:lnTo>
                  <a:pt x="18288000" y="0"/>
                </a:lnTo>
                <a:lnTo>
                  <a:pt x="18288000" y="800100"/>
                </a:ln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5" name="VID_20241006_114550">
            <a:hlinkClick r:id="" action="ppaction://media"/>
            <a:extLst>
              <a:ext uri="{FF2B5EF4-FFF2-40B4-BE49-F238E27FC236}">
                <a16:creationId xmlns:a16="http://schemas.microsoft.com/office/drawing/2014/main" id="{52872476-3977-EECF-51EE-1778539059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15000" y="1409700"/>
            <a:ext cx="3276600" cy="7101769"/>
          </a:xfrm>
          <a:prstGeom prst="rect">
            <a:avLst/>
          </a:prstGeom>
        </p:spPr>
      </p:pic>
      <p:pic>
        <p:nvPicPr>
          <p:cNvPr id="4" name="Picture 3" descr="A black rectangular frame with a white border&#10;&#10;Description automatically generated">
            <a:extLst>
              <a:ext uri="{FF2B5EF4-FFF2-40B4-BE49-F238E27FC236}">
                <a16:creationId xmlns:a16="http://schemas.microsoft.com/office/drawing/2014/main" id="{3281917E-7B1A-0760-B774-69F1AB41D8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722" y="1028700"/>
            <a:ext cx="3635721" cy="8058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phone&#10;&#10;Description automatically generated">
            <a:extLst>
              <a:ext uri="{FF2B5EF4-FFF2-40B4-BE49-F238E27FC236}">
                <a16:creationId xmlns:a16="http://schemas.microsoft.com/office/drawing/2014/main" id="{3C6DA795-C5C7-F16F-74A6-FD9664EAD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"/>
            <a:ext cx="18288000" cy="10286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28AC45-4CC1-9965-9600-297CE8A39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04" y="350"/>
            <a:ext cx="18288000" cy="10286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ack and white screen with white text&#10;&#10;Description automatically generated">
            <a:extLst>
              <a:ext uri="{FF2B5EF4-FFF2-40B4-BE49-F238E27FC236}">
                <a16:creationId xmlns:a16="http://schemas.microsoft.com/office/drawing/2014/main" id="{866309D6-71F5-A36A-153E-FA8026F70F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"/>
            <a:ext cx="18288000" cy="10286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3284</TotalTime>
  <Words>0</Words>
  <Application>Microsoft Office PowerPoint</Application>
  <PresentationFormat>Custom</PresentationFormat>
  <Paragraphs>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TerraFarm</dc:title>
  <cp:lastModifiedBy>Arleen Chrysantha Gunardi</cp:lastModifiedBy>
  <cp:revision>8</cp:revision>
  <dcterms:created xsi:type="dcterms:W3CDTF">2006-08-16T00:00:00Z</dcterms:created>
  <dcterms:modified xsi:type="dcterms:W3CDTF">2025-05-13T07:59:51Z</dcterms:modified>
  <dc:identifier>DAGSvljJxtQ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8b525e5-f3da-4501-8f1e-526b6769fc56_Enabled">
    <vt:lpwstr>true</vt:lpwstr>
  </property>
  <property fmtid="{D5CDD505-2E9C-101B-9397-08002B2CF9AE}" pid="3" name="MSIP_Label_38b525e5-f3da-4501-8f1e-526b6769fc56_SetDate">
    <vt:lpwstr>2024-10-06T03:55:12Z</vt:lpwstr>
  </property>
  <property fmtid="{D5CDD505-2E9C-101B-9397-08002B2CF9AE}" pid="4" name="MSIP_Label_38b525e5-f3da-4501-8f1e-526b6769fc56_Method">
    <vt:lpwstr>Standard</vt:lpwstr>
  </property>
  <property fmtid="{D5CDD505-2E9C-101B-9397-08002B2CF9AE}" pid="5" name="MSIP_Label_38b525e5-f3da-4501-8f1e-526b6769fc56_Name">
    <vt:lpwstr>defa4170-0d19-0005-0004-bc88714345d2</vt:lpwstr>
  </property>
  <property fmtid="{D5CDD505-2E9C-101B-9397-08002B2CF9AE}" pid="6" name="MSIP_Label_38b525e5-f3da-4501-8f1e-526b6769fc56_SiteId">
    <vt:lpwstr>db6e1183-4c65-405c-82ce-7cd53fa6e9dc</vt:lpwstr>
  </property>
  <property fmtid="{D5CDD505-2E9C-101B-9397-08002B2CF9AE}" pid="7" name="MSIP_Label_38b525e5-f3da-4501-8f1e-526b6769fc56_ActionId">
    <vt:lpwstr>2669490f-c159-4521-ac15-dc6ecfc87dc0</vt:lpwstr>
  </property>
  <property fmtid="{D5CDD505-2E9C-101B-9397-08002B2CF9AE}" pid="8" name="MSIP_Label_38b525e5-f3da-4501-8f1e-526b6769fc56_ContentBits">
    <vt:lpwstr>0</vt:lpwstr>
  </property>
</Properties>
</file>

<file path=docProps/thumbnail.jpeg>
</file>